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BDF5C-50E0-DD55-2B64-B7E00FD3B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90648B-3D6F-36FF-C813-AD6CB4E75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C28409-653B-0A4C-D3C5-99DAEFFE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A1EC92-B04B-CC5B-4B5D-8B952F3A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36185F-604E-54CD-EDF7-1D848172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7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6135B-AF04-D8B1-E958-C10157D8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528CC4-7139-F4B5-5282-4AD79F038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1AE8A-7160-4856-693C-39B9A7F5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E7FC25-CA70-FF4A-12B1-F7989F42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3A6204-1C4B-8D6B-4F0B-84BA9DA4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FA6AAD-1394-0C65-EFE4-334817BE2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C0F9A8-B2A6-4803-4C40-7666EB29A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6F333F-6D3D-65B0-A37F-40A4DF46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238F8-D871-BD76-DB31-17F30A78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FD4E3-7398-D873-3DBD-2BA9E3FF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68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C044E-ED09-6AF0-8D8B-8A98FC60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4D966-2F15-E50F-3D6C-09DEFFC6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8F103-F18B-F930-2673-4C026F0D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7F3682-6EBD-175C-0360-6174FB5D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12FBFD-8BC7-B597-6C16-4CA13820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5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34839-3E88-A687-F267-6BDB5A72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4D12FA-17A4-5D34-2DB3-06A8D7B6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FEE18-8F28-C0DD-CBFA-3F5CC291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91649-3954-C48A-5205-F2A26816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D9554-2B9D-CBEC-1D7C-0ABA38B6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64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B9C7B-052B-7888-6DB0-7F04D223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FACBB8-4CB4-83A5-6A16-C7908246F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BF0087-E157-BEC2-DD20-DEF433D9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F611F1-BA31-3A09-D407-A9E4E3F8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3FF86-3DCF-9C4B-946A-5A873772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661EC2-20B9-6FCD-F20C-13EC2E03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19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AC2F7-2340-40F3-26A3-9146C37C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F0302C-5EDD-8CDF-B3CC-664A2301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B4FF99-24BD-5CC9-09DC-0D79DFD9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46B8D9-0522-760A-87C7-0943B28A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751DEA-9F0F-1F21-6E2D-615100595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B7D260-6A8E-5E35-94D9-3E26AC36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5D5FFF-6C89-F1E0-9FE5-5EC9A7FF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2CBD2E-FA1F-CCC5-4A43-CD20652E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A23A3-6D23-5CC2-5855-EB1D6752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E98C4A-FD15-0635-F287-9F386AA6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AF157A-FE01-DB22-583C-7A6608A4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D7F3F4-B68F-979B-93E6-B5D1E0BF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C981E6-26AE-4D02-9243-C66E0AF4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7743BD-8969-BDA9-7EE4-119126A1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FF7FF1-589B-DD45-77AA-B768204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5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87ADA-7A8A-42AF-40AD-743FDB98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2C8434-E9E0-8EF4-11FA-85D707DAB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C2E079-1CED-F279-50F2-2F46E557A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0F2BFE-77FB-900A-0C7C-AA17DDE3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7837C1-BCEF-89F6-C1ED-AD4B4E05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AE7A11-63A2-373C-EE20-E7D954B9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8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9A292-B4D2-A982-C977-60A0C475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BFFA28-4665-E904-46A1-942CB9EC0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E94DFA-1767-FC5C-F611-89C458FD7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991551-8A44-0C22-BAE3-77C391BA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3E9551-BD32-D1A4-6721-06CA3D6B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BFEBDF-2B03-016E-0643-E3726547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56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F33FB8-0B0A-D83E-1F56-E093C2C8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A857B7-29FD-8EC0-E39F-6460D06F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2C610-9483-DA73-CE0F-2B3960D5E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9C16-B123-409E-8F11-91B56D24C478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BFCD1-5CF9-6BFD-08D0-30FEB8F79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AF72FB-2BB1-4905-5ED0-3036921B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8299-8AD6-4257-96AF-7D3717D00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01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810484-CBA1-ED04-5CBE-6877D005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/>
          <a:stretch/>
        </p:blipFill>
        <p:spPr>
          <a:xfrm>
            <a:off x="-1" y="0"/>
            <a:ext cx="12192000" cy="65783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C1B1C6-B2AA-DBB1-0A02-609B1550C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08" y="5849858"/>
            <a:ext cx="9525740" cy="100814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FBAD203-3A7D-59D5-47BD-73C1F51B3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2"/>
          <a:stretch/>
        </p:blipFill>
        <p:spPr>
          <a:xfrm>
            <a:off x="0" y="5849858"/>
            <a:ext cx="2965938" cy="97937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F210292-2096-9629-B8C3-8DB48EF24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443352" y="6096565"/>
            <a:ext cx="1289539" cy="4572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FF6DC84-79D4-9327-2CA5-757C9DFB7F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1732891" y="5920153"/>
            <a:ext cx="1040454" cy="89095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0A8333A-97FA-41BE-B68A-D03FDC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2880430" y="6096565"/>
            <a:ext cx="1693820" cy="42316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F1D66F-7B00-72BC-B253-91A3ED114A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2"/>
          <a:stretch/>
        </p:blipFill>
        <p:spPr>
          <a:xfrm flipH="1">
            <a:off x="6909549" y="4443046"/>
            <a:ext cx="5282449" cy="241495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1683ECF-8256-35F8-5A13-9A8BEC87DA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8554" r="3567" b="55106"/>
          <a:stretch/>
        </p:blipFill>
        <p:spPr>
          <a:xfrm>
            <a:off x="8114695" y="279607"/>
            <a:ext cx="3772506" cy="100814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D653B6-09C6-E430-3F18-EBB699ED2282}"/>
              </a:ext>
            </a:extLst>
          </p:cNvPr>
          <p:cNvSpPr txBox="1"/>
          <p:nvPr/>
        </p:nvSpPr>
        <p:spPr>
          <a:xfrm>
            <a:off x="9550773" y="4865692"/>
            <a:ext cx="197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</a:rPr>
              <a:t>Aqui vai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um título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e subtítulo</a:t>
            </a:r>
          </a:p>
        </p:txBody>
      </p:sp>
    </p:spTree>
    <p:extLst>
      <p:ext uri="{BB962C8B-B14F-4D97-AF65-F5344CB8AC3E}">
        <p14:creationId xmlns:p14="http://schemas.microsoft.com/office/powerpoint/2010/main" val="35363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9E2C1C3F-E8D2-1E41-DA53-CC8DC2C4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0" b="13368"/>
          <a:stretch/>
        </p:blipFill>
        <p:spPr>
          <a:xfrm rot="5400000">
            <a:off x="1367153" y="3854555"/>
            <a:ext cx="1636294" cy="43706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2FCC04A-BA70-641F-54BB-8CA09FCEED36}"/>
              </a:ext>
            </a:extLst>
          </p:cNvPr>
          <p:cNvSpPr/>
          <p:nvPr/>
        </p:nvSpPr>
        <p:spPr>
          <a:xfrm>
            <a:off x="8760654" y="5659515"/>
            <a:ext cx="3423036" cy="1198483"/>
          </a:xfrm>
          <a:prstGeom prst="rect">
            <a:avLst/>
          </a:prstGeom>
          <a:solidFill>
            <a:srgbClr val="081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B59285-2A08-C622-1E4A-61A86FD8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46" y="0"/>
            <a:ext cx="3439653" cy="59924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062A5F-B84D-EDD4-6642-1C764C595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5596289" y="6158630"/>
            <a:ext cx="977955" cy="3467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5B8D5FF-6A06-D2D2-29AC-0D97F4DD2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8554" r="3567" b="55106"/>
          <a:stretch/>
        </p:blipFill>
        <p:spPr>
          <a:xfrm>
            <a:off x="9086896" y="110506"/>
            <a:ext cx="2973393" cy="7945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A0B036B-08B5-DBEC-145A-14240D629C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2698936" y="5992427"/>
            <a:ext cx="951783" cy="8150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F53FE71-5D93-C071-6BF9-6D1FD6E716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3924625" y="6158630"/>
            <a:ext cx="1693820" cy="42316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81BAF5F6-D9C6-192E-A22E-96D2C0A65561}"/>
              </a:ext>
            </a:extLst>
          </p:cNvPr>
          <p:cNvSpPr/>
          <p:nvPr/>
        </p:nvSpPr>
        <p:spPr>
          <a:xfrm>
            <a:off x="8735730" y="-2"/>
            <a:ext cx="833572" cy="5916498"/>
          </a:xfrm>
          <a:prstGeom prst="rect">
            <a:avLst/>
          </a:prstGeom>
          <a:gradFill>
            <a:gsLst>
              <a:gs pos="50000">
                <a:schemeClr val="bg1">
                  <a:alpha val="45000"/>
                </a:schemeClr>
              </a:gs>
              <a:gs pos="12000">
                <a:schemeClr val="bg1"/>
              </a:gs>
              <a:gs pos="9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D3A6D5F-21C6-5C3D-5A32-E4688BA0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6209" r="52613" b="-2841"/>
          <a:stretch/>
        </p:blipFill>
        <p:spPr>
          <a:xfrm rot="5400000">
            <a:off x="10916456" y="5119219"/>
            <a:ext cx="954233" cy="25487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837C6C-3D60-430D-825D-004FEBE91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2"/>
          <a:stretch/>
        </p:blipFill>
        <p:spPr>
          <a:xfrm>
            <a:off x="8760654" y="5805997"/>
            <a:ext cx="2967817" cy="10520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5D231A9-69EC-A028-5201-054D4B7A9D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2"/>
          <a:stretch/>
        </p:blipFill>
        <p:spPr>
          <a:xfrm flipH="1">
            <a:off x="6408195" y="5805995"/>
            <a:ext cx="2471109" cy="10520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A44A7EC-221C-7CA9-DEC7-787009020645}"/>
              </a:ext>
            </a:extLst>
          </p:cNvPr>
          <p:cNvSpPr txBox="1"/>
          <p:nvPr/>
        </p:nvSpPr>
        <p:spPr>
          <a:xfrm>
            <a:off x="6740292" y="5916497"/>
            <a:ext cx="4473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Aqui vai um título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e subtítulo</a:t>
            </a:r>
          </a:p>
        </p:txBody>
      </p:sp>
    </p:spTree>
    <p:extLst>
      <p:ext uri="{BB962C8B-B14F-4D97-AF65-F5344CB8AC3E}">
        <p14:creationId xmlns:p14="http://schemas.microsoft.com/office/powerpoint/2010/main" val="5164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B59285-2A08-C622-1E4A-61A86FD8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46" y="0"/>
            <a:ext cx="3439653" cy="599242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2FCC04A-BA70-641F-54BB-8CA09FCEED36}"/>
              </a:ext>
            </a:extLst>
          </p:cNvPr>
          <p:cNvSpPr/>
          <p:nvPr/>
        </p:nvSpPr>
        <p:spPr>
          <a:xfrm>
            <a:off x="8768964" y="5788239"/>
            <a:ext cx="3423036" cy="1069760"/>
          </a:xfrm>
          <a:prstGeom prst="rect">
            <a:avLst/>
          </a:prstGeom>
          <a:solidFill>
            <a:srgbClr val="081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1BAF5F6-D9C6-192E-A22E-96D2C0A65561}"/>
              </a:ext>
            </a:extLst>
          </p:cNvPr>
          <p:cNvSpPr/>
          <p:nvPr/>
        </p:nvSpPr>
        <p:spPr>
          <a:xfrm>
            <a:off x="8682361" y="-2"/>
            <a:ext cx="886941" cy="6858000"/>
          </a:xfrm>
          <a:prstGeom prst="rect">
            <a:avLst/>
          </a:prstGeom>
          <a:gradFill>
            <a:gsLst>
              <a:gs pos="50000">
                <a:schemeClr val="bg1">
                  <a:alpha val="45000"/>
                </a:schemeClr>
              </a:gs>
              <a:gs pos="12000">
                <a:schemeClr val="bg1"/>
              </a:gs>
              <a:gs pos="94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E2C1C3F-E8D2-1E41-DA53-CC8DC2C43E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0" b="13368"/>
          <a:stretch/>
        </p:blipFill>
        <p:spPr>
          <a:xfrm rot="5400000">
            <a:off x="1367153" y="3854555"/>
            <a:ext cx="1636294" cy="4370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062A5F-B84D-EDD4-6642-1C764C595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7189889" y="6157302"/>
            <a:ext cx="977955" cy="3467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5B8D5FF-6A06-D2D2-29AC-0D97F4DD2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8554" r="3567" b="55106"/>
          <a:stretch/>
        </p:blipFill>
        <p:spPr>
          <a:xfrm>
            <a:off x="9152516" y="5760007"/>
            <a:ext cx="2973393" cy="79459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A0B036B-08B5-DBEC-145A-14240D629C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3556018" y="5923154"/>
            <a:ext cx="951783" cy="8150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F53FE71-5D93-C071-6BF9-6D1FD6E716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5212753" y="6111535"/>
            <a:ext cx="1693820" cy="4231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837C6C-3D60-430D-825D-004FEBE91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2"/>
          <a:stretch/>
        </p:blipFill>
        <p:spPr>
          <a:xfrm flipV="1">
            <a:off x="8246228" y="1"/>
            <a:ext cx="2967817" cy="11984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5D231A9-69EC-A028-5201-054D4B7A9D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2"/>
          <a:stretch/>
        </p:blipFill>
        <p:spPr>
          <a:xfrm flipH="1" flipV="1">
            <a:off x="5893768" y="-3"/>
            <a:ext cx="2471109" cy="11984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A44A7EC-221C-7CA9-DEC7-787009020645}"/>
              </a:ext>
            </a:extLst>
          </p:cNvPr>
          <p:cNvSpPr txBox="1"/>
          <p:nvPr/>
        </p:nvSpPr>
        <p:spPr>
          <a:xfrm>
            <a:off x="6321735" y="179695"/>
            <a:ext cx="4473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Aqui vai um título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e subtítulo</a:t>
            </a:r>
          </a:p>
        </p:txBody>
      </p:sp>
    </p:spTree>
    <p:extLst>
      <p:ext uri="{BB962C8B-B14F-4D97-AF65-F5344CB8AC3E}">
        <p14:creationId xmlns:p14="http://schemas.microsoft.com/office/powerpoint/2010/main" val="3829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1CFF745-DA1D-E9C3-2506-AF95A46BE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0" b="13368"/>
          <a:stretch/>
        </p:blipFill>
        <p:spPr>
          <a:xfrm rot="5400000" flipV="1">
            <a:off x="9885686" y="4527622"/>
            <a:ext cx="1383628" cy="3229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A5B8CF-64CE-817E-0D0C-864E3487B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0" b="13368"/>
          <a:stretch/>
        </p:blipFill>
        <p:spPr>
          <a:xfrm rot="5400000">
            <a:off x="898054" y="4576319"/>
            <a:ext cx="1383627" cy="31797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9F2A6E-6830-ED32-82A3-A1087D69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1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5BAE6C-EB5B-E4E6-11C8-A4FDE562A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8554" r="3567" b="55106"/>
          <a:stretch/>
        </p:blipFill>
        <p:spPr>
          <a:xfrm>
            <a:off x="3506600" y="48128"/>
            <a:ext cx="3772506" cy="10081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480462-2D69-9232-7357-77E5C0FD7D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8968" r="13870" b="73542"/>
          <a:stretch/>
        </p:blipFill>
        <p:spPr>
          <a:xfrm>
            <a:off x="9031171" y="6196848"/>
            <a:ext cx="977955" cy="3467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D067C0-3F94-5BCD-3FA2-1B88767B36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36323" r="23741" b="29596"/>
          <a:stretch/>
        </p:blipFill>
        <p:spPr>
          <a:xfrm>
            <a:off x="2519964" y="5994847"/>
            <a:ext cx="951783" cy="8150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61FB3A-00A2-4511-032F-3EA5E64606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72197" b="11615"/>
          <a:stretch/>
        </p:blipFill>
        <p:spPr>
          <a:xfrm>
            <a:off x="5681539" y="6113887"/>
            <a:ext cx="1693820" cy="4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2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</cp:revision>
  <dcterms:created xsi:type="dcterms:W3CDTF">2023-06-16T19:39:01Z</dcterms:created>
  <dcterms:modified xsi:type="dcterms:W3CDTF">2023-06-19T13:24:45Z</dcterms:modified>
</cp:coreProperties>
</file>