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8176"/>
    <a:srgbClr val="081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BDF5C-50E0-DD55-2B64-B7E00FD3B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90648B-3D6F-36FF-C813-AD6CB4E75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C28409-653B-0A4C-D3C5-99DAEFFE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A1EC92-B04B-CC5B-4B5D-8B952F3A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36185F-604E-54CD-EDF7-1D848172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27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6135B-AF04-D8B1-E958-C10157D81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528CC4-7139-F4B5-5282-4AD79F038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91AE8A-7160-4856-693C-39B9A7F5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E7FC25-CA70-FF4A-12B1-F7989F42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3A6204-1C4B-8D6B-4F0B-84BA9DA4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2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FA6AAD-1394-0C65-EFE4-334817BE2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C0F9A8-B2A6-4803-4C40-7666EB29A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6F333F-6D3D-65B0-A37F-40A4DF46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C238F8-D871-BD76-DB31-17F30A78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BFD4E3-7398-D873-3DBD-2BA9E3FF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68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C044E-ED09-6AF0-8D8B-8A98FC60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D4D966-2F15-E50F-3D6C-09DEFFC6F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28F103-F18B-F930-2673-4C026F0D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7F3682-6EBD-175C-0360-6174FB5D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12FBFD-8BC7-B597-6C16-4CA13820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53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34839-3E88-A687-F267-6BDB5A72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4D12FA-17A4-5D34-2DB3-06A8D7B61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FEE18-8F28-C0DD-CBFA-3F5CC291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E91649-3954-C48A-5205-F2A26816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8D9554-2B9D-CBEC-1D7C-0ABA38B6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64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B9C7B-052B-7888-6DB0-7F04D223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FACBB8-4CB4-83A5-6A16-C7908246F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BF0087-E157-BEC2-DD20-DEF433D97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F611F1-BA31-3A09-D407-A9E4E3F8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D3FF86-3DCF-9C4B-946A-5A873772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661EC2-20B9-6FCD-F20C-13EC2E03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19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AC2F7-2340-40F3-26A3-9146C37C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F0302C-5EDD-8CDF-B3CC-664A23010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B4FF99-24BD-5CC9-09DC-0D79DFD9A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246B8D9-0522-760A-87C7-0943B28A7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C751DEA-9F0F-1F21-6E2D-615100595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EB7D260-6A8E-5E35-94D9-3E26AC36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5D5FFF-6C89-F1E0-9FE5-5EC9A7FF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2CBD2E-FA1F-CCC5-4A43-CD20652E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19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A23A3-6D23-5CC2-5855-EB1D6752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E98C4A-FD15-0635-F287-9F386AA6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AF157A-FE01-DB22-583C-7A6608A4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D7F3F4-B68F-979B-93E6-B5D1E0BF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7C981E6-26AE-4D02-9243-C66E0AF4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47743BD-8969-BDA9-7EE4-119126A1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FF7FF1-589B-DD45-77AA-B7682042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5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87ADA-7A8A-42AF-40AD-743FDB98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2C8434-E9E0-8EF4-11FA-85D707DAB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C2E079-1CED-F279-50F2-2F46E557A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0F2BFE-77FB-900A-0C7C-AA17DDE3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7837C1-BCEF-89F6-C1ED-AD4B4E05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AE7A11-63A2-373C-EE20-E7D954B9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8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9A292-B4D2-A982-C977-60A0C475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BFFA28-4665-E904-46A1-942CB9EC0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E94DFA-1767-FC5C-F611-89C458FD7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991551-8A44-0C22-BAE3-77C391BA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3E9551-BD32-D1A4-6721-06CA3D6B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BFEBDF-2B03-016E-0643-E3726547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56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7F33FB8-0B0A-D83E-1F56-E093C2C8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A857B7-29FD-8EC0-E39F-6460D06FA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62C610-9483-DA73-CE0F-2B3960D5E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9C16-B123-409E-8F11-91B56D24C478}" type="datetimeFigureOut">
              <a:rPr lang="pt-BR" smtClean="0"/>
              <a:t>23/09/2024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8BFCD1-5CF9-6BFD-08D0-30FEB8F79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AF72FB-2BB1-4905-5ED0-3036921B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01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1810484-CBA1-ED04-5CBE-6877D0056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" b="2039"/>
          <a:stretch/>
        </p:blipFill>
        <p:spPr>
          <a:xfrm>
            <a:off x="-1" y="0"/>
            <a:ext cx="12192000" cy="657839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F210292-2096-9629-B8C3-8DB48EF24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8968" r="13870" b="73542"/>
          <a:stretch/>
        </p:blipFill>
        <p:spPr>
          <a:xfrm>
            <a:off x="443352" y="6096565"/>
            <a:ext cx="1289539" cy="45720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FF6DC84-79D4-9327-2CA5-757C9DFB7F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36323" r="23741" b="29596"/>
          <a:stretch/>
        </p:blipFill>
        <p:spPr>
          <a:xfrm>
            <a:off x="1732891" y="5920153"/>
            <a:ext cx="1040454" cy="89095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0A8333A-97FA-41BE-B68A-D03FDC5D52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72197" b="11615"/>
          <a:stretch/>
        </p:blipFill>
        <p:spPr>
          <a:xfrm>
            <a:off x="2880430" y="6096565"/>
            <a:ext cx="1693820" cy="4231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0AD653B6-09C6-E430-3F18-EBB699ED2282}"/>
              </a:ext>
            </a:extLst>
          </p:cNvPr>
          <p:cNvSpPr txBox="1"/>
          <p:nvPr/>
        </p:nvSpPr>
        <p:spPr>
          <a:xfrm>
            <a:off x="6624608" y="6073814"/>
            <a:ext cx="537392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pt-BR" sz="4000" i="0" u="none" strike="noStrike" baseline="30000" dirty="0">
                <a:solidFill>
                  <a:srgbClr val="C58176"/>
                </a:solidFill>
                <a:latin typeface="Bahnschrift SemiBold" panose="020B0502040204020203" pitchFamily="34" charset="0"/>
              </a:rPr>
              <a:t>DE 11 a 14 DE NOVEMBRO 2024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C3F511D-AA38-CEBB-34CF-FE9975DC78A2}"/>
              </a:ext>
            </a:extLst>
          </p:cNvPr>
          <p:cNvSpPr txBox="1"/>
          <p:nvPr/>
        </p:nvSpPr>
        <p:spPr>
          <a:xfrm>
            <a:off x="7445702" y="3798880"/>
            <a:ext cx="3890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pt-BR" sz="2800" b="1" i="0" u="none" strike="noStrike" baseline="300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INTELIGÊNCIA ARTIFICIAL</a:t>
            </a:r>
          </a:p>
          <a:p>
            <a:pPr marR="0" algn="ctr" rtl="0"/>
            <a:r>
              <a:rPr lang="pt-BR" sz="2800" b="1" i="0" u="none" strike="noStrike" baseline="300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NA GESTÃO DE OPERAÇÃO</a:t>
            </a:r>
          </a:p>
          <a:p>
            <a:pPr marR="0" algn="ctr" rtl="0"/>
            <a:r>
              <a:rPr lang="pt-BR" sz="2800" b="1" i="0" u="none" strike="noStrike" baseline="30000" dirty="0">
                <a:solidFill>
                  <a:srgbClr val="C58176"/>
                </a:solidFill>
                <a:latin typeface="Bahnschrift SemiBold" panose="020B0502040204020203" pitchFamily="34" charset="0"/>
              </a:rPr>
              <a:t>Limitações e Possibilidades</a:t>
            </a:r>
          </a:p>
        </p:txBody>
      </p:sp>
    </p:spTree>
    <p:extLst>
      <p:ext uri="{BB962C8B-B14F-4D97-AF65-F5344CB8AC3E}">
        <p14:creationId xmlns:p14="http://schemas.microsoft.com/office/powerpoint/2010/main" val="35363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2B708B4-9523-03B4-790F-5E3E0BCD6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362" y="-6524"/>
            <a:ext cx="9424638" cy="130570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9F2A6E-6830-ED32-82A3-A1087D69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424638" cy="13057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3480462-2D69-9232-7357-77E5C0FD7D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8968" r="13870" b="73542"/>
          <a:stretch/>
        </p:blipFill>
        <p:spPr>
          <a:xfrm>
            <a:off x="3068910" y="6196848"/>
            <a:ext cx="977955" cy="34673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5D067C0-3F94-5BCD-3FA2-1B88767B36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36323" r="23741" b="29596"/>
          <a:stretch/>
        </p:blipFill>
        <p:spPr>
          <a:xfrm>
            <a:off x="467229" y="5994847"/>
            <a:ext cx="951783" cy="8150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C61FB3A-00A2-4511-032F-3EA5E64606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72197" b="11615"/>
          <a:stretch/>
        </p:blipFill>
        <p:spPr>
          <a:xfrm>
            <a:off x="1548078" y="6113887"/>
            <a:ext cx="1693820" cy="4231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E4646B-304A-DAD2-8D8F-EC22638A38D4}"/>
              </a:ext>
            </a:extLst>
          </p:cNvPr>
          <p:cNvSpPr txBox="1"/>
          <p:nvPr/>
        </p:nvSpPr>
        <p:spPr>
          <a:xfrm>
            <a:off x="3353526" y="210816"/>
            <a:ext cx="918144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pt-BR" sz="2000" b="1" i="0" u="none" strike="noStrike" baseline="300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INTELIGÊNCIA ARTIFICIAL NA GESTÃO DE OPERAÇÃO</a:t>
            </a:r>
            <a:r>
              <a:rPr lang="pt-BR" sz="2000" b="1" i="0" u="none" strike="noStrike" baseline="30000" dirty="0">
                <a:solidFill>
                  <a:schemeClr val="bg1">
                    <a:lumMod val="95000"/>
                  </a:schemeClr>
                </a:solidFill>
                <a:latin typeface="Bahnschrift Light" panose="020B0502040204020203" pitchFamily="34" charset="0"/>
              </a:rPr>
              <a:t>: </a:t>
            </a:r>
            <a:r>
              <a:rPr lang="pt-BR" sz="2000" b="1" i="0" u="none" strike="noStrike" baseline="30000" dirty="0">
                <a:solidFill>
                  <a:srgbClr val="C58176"/>
                </a:solidFill>
                <a:latin typeface="Bahnschrift Light" panose="020B0502040204020203" pitchFamily="34" charset="0"/>
              </a:rPr>
              <a:t>Limitações e Possibilidades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E2AC014-5964-A64B-2088-7CBBA3D1F582}"/>
              </a:ext>
            </a:extLst>
          </p:cNvPr>
          <p:cNvSpPr txBox="1"/>
          <p:nvPr/>
        </p:nvSpPr>
        <p:spPr>
          <a:xfrm>
            <a:off x="6321885" y="601747"/>
            <a:ext cx="3561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pt-BR" sz="4800" b="1" i="0" u="none" strike="noStrike" baseline="300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Título do artigo</a:t>
            </a:r>
            <a:endParaRPr lang="pt-BR" sz="4800" b="1" i="0" u="none" strike="noStrike" baseline="30000" dirty="0">
              <a:solidFill>
                <a:srgbClr val="C58176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910E3D0-F51B-A9D2-8613-80423B36F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86" y="107101"/>
            <a:ext cx="2162637" cy="9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2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29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Bahnschrift Light</vt:lpstr>
      <vt:lpstr>Bahnschrift SemiBold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fabio de paula</cp:lastModifiedBy>
  <cp:revision>7</cp:revision>
  <dcterms:created xsi:type="dcterms:W3CDTF">2023-06-16T19:39:01Z</dcterms:created>
  <dcterms:modified xsi:type="dcterms:W3CDTF">2024-09-23T19:44:01Z</dcterms:modified>
</cp:coreProperties>
</file>